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9" r:id="rId1"/>
  </p:sldMasterIdLst>
  <p:notesMasterIdLst>
    <p:notesMasterId r:id="rId17"/>
  </p:notesMasterIdLst>
  <p:sldIdLst>
    <p:sldId id="271" r:id="rId2"/>
    <p:sldId id="259" r:id="rId3"/>
    <p:sldId id="261" r:id="rId4"/>
    <p:sldId id="269" r:id="rId5"/>
    <p:sldId id="257" r:id="rId6"/>
    <p:sldId id="256" r:id="rId7"/>
    <p:sldId id="264" r:id="rId8"/>
    <p:sldId id="266" r:id="rId9"/>
    <p:sldId id="265" r:id="rId10"/>
    <p:sldId id="263" r:id="rId11"/>
    <p:sldId id="270" r:id="rId12"/>
    <p:sldId id="260" r:id="rId13"/>
    <p:sldId id="267" r:id="rId14"/>
    <p:sldId id="258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52" d="100"/>
          <a:sy n="52" d="100"/>
        </p:scale>
        <p:origin x="15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6B85B-0AFC-42C3-9C52-A07714854A8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3F4A-2651-4FA1-A6A1-59BD8E89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7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9BAD2D-FB20-4F45-876A-6A0C476A9D06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2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CDC-161A-4984-9E3B-4C852BE2C20A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7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6AF-8E5B-40C6-93CD-A87B3DAE9568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5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180-6BF2-4A8A-AD07-B8FA7C4B9188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6F4-FE35-44F0-8F3F-777FBF37ED5B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0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A88B-8B74-4C67-8106-90D042974148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F6F6-D3B3-4C3D-B451-EDC74B11587D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6C1-CECC-4898-B6AB-61895DDCB4DE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03D5-C5A9-431A-B557-2849B7CA4478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26-74CD-4483-859A-2EC2F9161A6B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ADF7-6E93-4547-95B0-9EE4B1462B02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8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A2E832B-A925-475A-8A95-9547F32588EC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D6BFDD-F235-44D0-BD2D-1EA36EF0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59ED-B240-4BC4-BDC9-471CA78D3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103" y="1847185"/>
            <a:ext cx="7916091" cy="164630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Service Area Maps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Northern Virginia Acute Care Hospitals</a:t>
            </a:r>
            <a:br>
              <a:rPr lang="en-US" sz="3200" dirty="0">
                <a:solidFill>
                  <a:schemeClr val="accent4"/>
                </a:solidFill>
              </a:rPr>
            </a:b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D3AC6-975F-4928-883E-7C1A76BD5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8835" y="4024708"/>
            <a:ext cx="6260628" cy="10968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Prepared by Health Systems Agency of Northern Virginia</a:t>
            </a:r>
          </a:p>
          <a:p>
            <a:pPr algn="ctr"/>
            <a:r>
              <a:rPr lang="en-US" dirty="0"/>
              <a:t>2021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8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93D5A-FF05-4C80-80AD-7FC5DD0B1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" y="469430"/>
            <a:ext cx="7920858" cy="611952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9E719-1C4C-4913-B56A-A8136532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C894A-BDE4-42E4-B39E-A2605CCD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4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EFCB5-722E-4335-B4F1-2B3E50CB4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8" y="436048"/>
            <a:ext cx="7491463" cy="57877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D94143-24F9-4621-B5D6-143326E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12F63-596A-45F9-B353-E72DD8F0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058EF-953B-4651-AD73-6419A4504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9046"/>
            <a:ext cx="7620000" cy="588708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7ABBFC-8777-47B6-9BEC-DC7AB628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12BA6-80C6-44EB-AF9E-ECE310AC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04973-DC8B-4E93-895F-070C036EF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9" y="348567"/>
            <a:ext cx="8073284" cy="62403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ABDCC1-03C9-490B-8280-49B6E6D9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96E4D-EFBF-410C-8DF4-969FFA52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3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12C5B-747E-4BF4-9E6E-1677EEA51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9" y="444137"/>
            <a:ext cx="7569511" cy="58480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3B2269-5924-4E3D-B891-98CE2F1F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842EE-3CEF-4370-AF22-1A0B6F76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F5A51-D76A-4598-BE85-2BB3831BB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69" y="857250"/>
            <a:ext cx="6654179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8E6C12-CC0D-4525-A6C4-42CBF04E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810D6-88EF-4521-8265-461C21B6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1FB66-0E70-4A2F-BC37-77F4540E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3" y="428079"/>
            <a:ext cx="7501748" cy="57957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7657D9-9375-4F9C-AC16-C524C08B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094C6-C309-4610-B8B4-C8407826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9BE78-2617-4E3E-A1D3-FCC20C08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8" y="335379"/>
            <a:ext cx="7856604" cy="60710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E8C464-5C74-4282-9A02-6CEB530E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753F4-236D-4382-A194-485D5A49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18F27-E183-4FF9-9260-6DD1AC10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" y="251629"/>
            <a:ext cx="8135279" cy="628635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DE5B9C-7FC9-4EAC-9B12-BF2860F0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84B0F-61F1-4E72-81C6-840F4A18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EDC73-4B31-46AF-B977-DD18ED97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4" y="373548"/>
            <a:ext cx="7673565" cy="593145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28912-12A7-4D83-B0F8-21D7B5B0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1DB06-6E37-4AEE-BB5E-939205B7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0E2ABF-95A2-448F-98A5-F11D34B95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6" y="404403"/>
            <a:ext cx="7417208" cy="573233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B0870C-E78A-4331-B1CD-E1E34C27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DDBCE-6F0F-46A6-A9E4-F7B18330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40A85-BAB6-46D7-867D-66F821855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77999"/>
            <a:ext cx="8168639" cy="63109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ACB574-5EE0-46E4-B943-3E19AF56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4BD3F-112D-48B1-9A02-3880B958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30CB9-FD25-4C44-B401-A7A071B6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" y="381597"/>
            <a:ext cx="7794171" cy="60247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88F88B-0F74-448A-85D1-5E37BD32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DB920-4D8D-445F-84A5-2D260E3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FB305-201F-4B15-A57A-FB67DBFEF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9" y="300178"/>
            <a:ext cx="7815257" cy="603793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38F5F8-34E5-46B3-8013-D8A24AF4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VHI Patient Level Discharges Data, 2019; Calculations and Tabulations HSANV,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A12D7-85E1-450F-914B-0483B03D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BFDD-F235-44D0-BD2D-1EA36EF0CF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883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28</TotalTime>
  <Words>271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Corbel</vt:lpstr>
      <vt:lpstr>Basis</vt:lpstr>
      <vt:lpstr>Service Area Maps Northern Virginia Acute Care Hospitals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McF</dc:creator>
  <cp:lastModifiedBy>A McF</cp:lastModifiedBy>
  <cp:revision>6</cp:revision>
  <cp:lastPrinted>2022-12-19T21:14:47Z</cp:lastPrinted>
  <dcterms:created xsi:type="dcterms:W3CDTF">2022-01-31T20:45:32Z</dcterms:created>
  <dcterms:modified xsi:type="dcterms:W3CDTF">2024-10-24T19:21:15Z</dcterms:modified>
</cp:coreProperties>
</file>